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01"/>
    <p:restoredTop sz="94674"/>
  </p:normalViewPr>
  <p:slideViewPr>
    <p:cSldViewPr snapToGrid="0">
      <p:cViewPr varScale="1">
        <p:scale>
          <a:sx n="92" d="100"/>
          <a:sy n="92" d="100"/>
        </p:scale>
        <p:origin x="19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95252-F923-2741-ADF9-8BEEEFF01662}" type="datetimeFigureOut">
              <a:rPr lang="en-US" smtClean="0"/>
              <a:t>2/1/25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8837F-2624-6F4A-8A22-4BB685B98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5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8837F-2624-6F4A-8A22-4BB685B984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4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BDA2C-8C69-D93E-428B-E69A2D06C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7B6390-BFD5-9CBA-0899-7131E8DA3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7075F-CD25-755C-0DD5-C50C5A392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737-873C-9442-B9D5-202D20CCC656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5002-0BDA-CC52-29A9-1002343D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523F9-951A-916D-CEF0-A24C5F81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B0AA-E88A-1F4D-AFCE-76678E86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1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235F2-B86F-8A93-D171-828C7C06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4E313-D9C0-4303-DB11-E10AEC53C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BB92A-6334-0FC4-799E-15BE2D48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737-873C-9442-B9D5-202D20CCC656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895AD-3BF7-730E-2F12-C25B89AA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ED676-0FE7-6707-A46E-8C2A8586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B0AA-E88A-1F4D-AFCE-76678E86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5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3DE690-C44F-AFE0-4487-B380350AD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A3042-8BC9-FFF2-874A-87495624D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BDED8-2A5E-10DE-77FB-649C71A4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737-873C-9442-B9D5-202D20CCC656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63C2F-593C-CC7F-FD37-EEC5D8D90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23B81-1B0E-38F9-2970-2B8F68EFC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B0AA-E88A-1F4D-AFCE-76678E86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1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E886-0B9D-6C9B-23C8-8A7E132F7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AEAFD-ADF9-273C-DB74-728AAB1B7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3442D-BCAB-DDB7-28A8-EED3CE94D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737-873C-9442-B9D5-202D20CCC656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80116-3545-43E7-E2BD-7DFA1979A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FA160-0BFC-5E1F-7BCC-23E67A5F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B0AA-E88A-1F4D-AFCE-76678E86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60015-D31F-8382-471C-68189F03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8CDD3-A153-04A8-9A6C-C7BEA653B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217BD-0C57-BB99-2348-842D471D5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737-873C-9442-B9D5-202D20CCC656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9884D-B686-F4CA-E0D7-3FB4B57FB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EE04E-31E0-A00A-3082-93DEFEE5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B0AA-E88A-1F4D-AFCE-76678E86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3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6A36C-167A-D32A-9BEA-AED8C350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6608A-36CB-0EFA-7A4E-0CCE50D19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46BA0-2DE4-D40A-50C9-6740D83E2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F87DE-5CA6-BA99-EE7C-90C72A3F4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737-873C-9442-B9D5-202D20CCC656}" type="datetimeFigureOut">
              <a:rPr lang="en-US" smtClean="0"/>
              <a:t>2/1/25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1169A-66EF-36B9-A74D-5C85CD9F5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CA6F9-C10D-AB0A-3B51-C74833A8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B0AA-E88A-1F4D-AFCE-76678E86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5ACD9-D40E-DA6C-D8A1-8C0BDBF10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3532E-2BDD-6A72-001E-8695F2A4A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21CF7E-7462-916E-0619-DECAA36D4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4DD2C-8B25-BFF0-B30B-D648B79B60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D6A165-DB7B-C581-94B4-36ACB6E8A8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4DFB4E-2820-2419-4ADC-F18A88B2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737-873C-9442-B9D5-202D20CCC656}" type="datetimeFigureOut">
              <a:rPr lang="en-US" smtClean="0"/>
              <a:t>2/1/25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46C51C-75E5-1A76-DDEC-F5AAF8041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608767-9395-A999-A324-EF8CCEFBA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B0AA-E88A-1F4D-AFCE-76678E86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059B5-62F3-C065-1A6F-B15D573C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8F1977-42FB-B8D2-6A24-ADA18AFB0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737-873C-9442-B9D5-202D20CCC656}" type="datetimeFigureOut">
              <a:rPr lang="en-US" smtClean="0"/>
              <a:t>2/1/25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2498E-3A58-D393-F912-832FA2531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8B190-7F2A-BB36-02B7-45002D80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B0AA-E88A-1F4D-AFCE-76678E86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02B532-CE42-93CB-AA84-2734EBB95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737-873C-9442-B9D5-202D20CCC656}" type="datetimeFigureOut">
              <a:rPr lang="en-US" smtClean="0"/>
              <a:t>2/1/25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618074-BC7A-938E-73B5-B77DA288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48A7C-F2F2-507D-B49D-0ECFA910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B0AA-E88A-1F4D-AFCE-76678E86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0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C2421-0154-1525-9C36-909167DE3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AC3C9-E2F1-9D53-5B84-F51517B98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51830-31EE-D7BA-0DB2-72EEF0260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E0136-8153-0D22-EEAF-9135DCE15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737-873C-9442-B9D5-202D20CCC656}" type="datetimeFigureOut">
              <a:rPr lang="en-US" smtClean="0"/>
              <a:t>2/1/25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B70B7-612B-64BD-F266-879E0D60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81D14-F4B9-7278-6E26-1AD38FC7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B0AA-E88A-1F4D-AFCE-76678E86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F13B-E11A-53C7-D1F3-3F2874A7D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56C37-E0F5-0244-7D2A-749109972A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B3B22-3E78-EB21-CEE4-26A50485C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80C95-71ED-58EC-ED12-4D6FE380C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4737-873C-9442-B9D5-202D20CCC656}" type="datetimeFigureOut">
              <a:rPr lang="en-US" smtClean="0"/>
              <a:t>2/1/25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F43BD-8D7B-1822-F1C2-03F9A794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45521-BB3D-C48C-A42A-D2689C81A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B0AA-E88A-1F4D-AFCE-76678E86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CF2986-B335-63AA-74E7-1E3A175D1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0C740-A97A-18AD-4F72-A5FB93B3F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DBB96-F35C-4B4C-DAD9-D8A1624F78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F4737-873C-9442-B9D5-202D20CCC656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5F7EC-A47D-0B1C-FE88-98DAB059B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A847D-B885-A98E-FDE8-CE24F6DD2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9B0AA-E88A-1F4D-AFCE-76678E86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5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83610-A323-61AB-7758-B621E9C46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9204" y="349322"/>
            <a:ext cx="9198796" cy="4164806"/>
          </a:xfrm>
        </p:spPr>
        <p:txBody>
          <a:bodyPr>
            <a:normAutofit fontScale="90000"/>
          </a:bodyPr>
          <a:lstStyle/>
          <a:p>
            <a:br>
              <a:rPr lang="en-US" sz="8000" b="1" dirty="0"/>
            </a:br>
            <a:br>
              <a:rPr lang="en-US" sz="8000" b="1" dirty="0"/>
            </a:br>
            <a:r>
              <a:rPr lang="en-US" sz="8000" b="1" dirty="0"/>
              <a:t>Drinks with Honey</a:t>
            </a:r>
            <a:br>
              <a:rPr lang="en-US" b="1" dirty="0"/>
            </a:br>
            <a:r>
              <a:rPr lang="en-US" sz="1800" b="1" dirty="0"/>
              <a:t>Olympia Beekeepers Association</a:t>
            </a:r>
            <a:br>
              <a:rPr lang="en-US" sz="1800" b="1" dirty="0"/>
            </a:br>
            <a:r>
              <a:rPr lang="en-US" sz="1400" dirty="0"/>
              <a:t>February 10, 2025</a:t>
            </a:r>
            <a:br>
              <a:rPr lang="en-US" sz="14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Brian Fackler</a:t>
            </a:r>
            <a:br>
              <a:rPr lang="en-US" sz="1800" dirty="0"/>
            </a:br>
            <a:r>
              <a:rPr lang="en-US" sz="1800" dirty="0"/>
              <a:t>Cornell University Master Beekeeper</a:t>
            </a:r>
            <a:br>
              <a:rPr lang="en-US" sz="1800" dirty="0"/>
            </a:br>
            <a:r>
              <a:rPr lang="en-US" sz="1800" dirty="0"/>
              <a:t>Washington State  Master Beekeeper</a:t>
            </a:r>
            <a:br>
              <a:rPr lang="en-US" dirty="0"/>
            </a:b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A5EF59-4806-914E-7373-E54E81FA9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45" y="3924050"/>
            <a:ext cx="2150889" cy="21508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5A237-9C06-3E44-1D3C-D00DADDCC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664" y="2858814"/>
            <a:ext cx="3647335" cy="40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4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4C7696-821D-C567-5464-A8547CB3C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88" y="95203"/>
            <a:ext cx="3639616" cy="6667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A86C39-C404-96BE-3A34-26AD4D5B1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974" y="112961"/>
            <a:ext cx="3775259" cy="6667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3056F4-363D-C0D1-CFCF-11883C2DE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556" y="95203"/>
            <a:ext cx="3675108" cy="664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8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1000"/>
    </mc:Choice>
    <mc:Fallback xmlns="">
      <p:transition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185D5-0800-B72A-A228-E472E6A14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35" y="158496"/>
            <a:ext cx="3632631" cy="6467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45E617-A004-5D9B-3A7E-968467B49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04" y="158496"/>
            <a:ext cx="3627592" cy="6467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E8D603-C307-685E-FCB8-C1CDEEBBF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059" y="158496"/>
            <a:ext cx="3627592" cy="64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5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1000"/>
    </mc:Choice>
    <mc:Fallback xmlns="">
      <p:transition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536018-D4B4-2589-006C-CFC2D6C07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34" y="207419"/>
            <a:ext cx="3713647" cy="6523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B48C2A-D562-7A7F-1400-001002BA9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580" y="186264"/>
            <a:ext cx="3685330" cy="6556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944BC-8AA5-07EC-49AB-A6E74B538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133" y="156793"/>
            <a:ext cx="3732794" cy="65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5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1000"/>
    </mc:Choice>
    <mc:Fallback xmlns="">
      <p:transition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A5E040-2E06-3F7E-3AAD-03699171E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48" y="112986"/>
            <a:ext cx="3802404" cy="6647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A3E95F-5DB6-EDC7-18DA-24C473CAE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557" y="96875"/>
            <a:ext cx="3708475" cy="6594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96730F-C11C-B383-3654-3A75FEDBB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575" y="112986"/>
            <a:ext cx="3708475" cy="648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1000"/>
    </mc:Choice>
    <mc:Fallback xmlns="">
      <p:transition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61C90-03FD-85D0-4AF5-46B57500C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40" y="131796"/>
            <a:ext cx="3709704" cy="6592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1DE830-3343-C648-3765-25831D9B9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335" y="131796"/>
            <a:ext cx="3625102" cy="6555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ABDFF-45EE-AB4B-F4E9-531704175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318" y="221999"/>
            <a:ext cx="3740975" cy="646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6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1000"/>
    </mc:Choice>
    <mc:Fallback xmlns="">
      <p:transition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0ED997-A4D1-61C9-074E-207FFF333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86" y="162288"/>
            <a:ext cx="3669962" cy="6573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03E437-144D-621E-C9A4-6C70AB1C0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374" y="162288"/>
            <a:ext cx="3609214" cy="6573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FC6706-E5D8-0EAC-60C8-34A617979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6715" y="162288"/>
            <a:ext cx="3669962" cy="647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5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1000"/>
    </mc:Choice>
    <mc:Fallback xmlns="">
      <p:transition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91A79E-3E91-D165-AD1D-3A6F805AE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68" y="240792"/>
            <a:ext cx="3526601" cy="6376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53DA12-3CA9-B398-7B5C-546E25189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032" y="240792"/>
            <a:ext cx="3792301" cy="6376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59B6FB-2698-2DD1-FA6E-A899B7E47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2346" y="240792"/>
            <a:ext cx="3478045" cy="63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1000"/>
    </mc:Choice>
    <mc:Fallback xmlns="">
      <p:transition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8AAD53-BF50-87EB-F9F7-E89535C0D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63" y="167908"/>
            <a:ext cx="3702532" cy="65859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DE5BC6-A7F2-B088-E2BD-23F47A281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011" y="182374"/>
            <a:ext cx="3702532" cy="6571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CE1D42-521B-4DE2-8642-43AC389BE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459" y="182373"/>
            <a:ext cx="3569811" cy="657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5000"/>
    </mc:Choice>
    <mc:Fallback xmlns="">
      <p:transition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31</Words>
  <Application>Microsoft Macintosh PowerPoint</Application>
  <PresentationFormat>Widescreen</PresentationFormat>
  <Paragraphs>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 Drinks with Honey Olympia Beekeepers Association February 10, 2025   Brian Fackler Cornell University Master Beekeeper Washington State  Master Beekeeper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Cocktails with Honey</dc:title>
  <dc:creator>Brian Fackler</dc:creator>
  <cp:lastModifiedBy>Brian Fackler</cp:lastModifiedBy>
  <cp:revision>54</cp:revision>
  <dcterms:created xsi:type="dcterms:W3CDTF">2024-05-24T15:06:59Z</dcterms:created>
  <dcterms:modified xsi:type="dcterms:W3CDTF">2025-02-01T16:30:33Z</dcterms:modified>
</cp:coreProperties>
</file>